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1" r:id="rId3"/>
    <p:sldId id="262" r:id="rId4"/>
    <p:sldId id="257" r:id="rId5"/>
    <p:sldId id="258" r:id="rId6"/>
    <p:sldId id="259" r:id="rId7"/>
    <p:sldId id="260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8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1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1F5C2AE-B57F-4EB3-B673-F5A8F5C3DBAB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38AE804-28B8-405C-8B9D-F38999C2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518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A0A55-1D7C-4DE8-AF4C-8F3063804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439D15-70CF-4A2D-A71A-ED98E9DFFE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3BE7E8-9F0E-46A1-8DD0-09D0D9F8E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DD381-4547-4A24-B3BB-C796014731CE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CDE61-133A-4485-AE92-6A014F09F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BE9B47-E509-4C6C-B9D1-A8F501827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64379-B45C-4949-BB67-3B53047A4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183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89A42-196D-4C7B-B7A6-87947480F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1C8F6C-CBDC-4B98-9E87-FADC9E64E5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0FD550-9021-4D79-ACD2-BA1359714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DD381-4547-4A24-B3BB-C796014731CE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614F38-CFEB-4AE3-A7C2-675DF460E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C4FF9C-1B61-4CB1-9360-09C488BFD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64379-B45C-4949-BB67-3B53047A4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998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8007BB-4F09-4C95-A6C1-E704AFDA52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589466-997F-4F1C-A947-408376369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2CAC4E-327C-4AC6-8A76-4DB1B935C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DD381-4547-4A24-B3BB-C796014731CE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D2C40B-9DC2-47D3-857A-21BDC6A6D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D92AA-EED3-4F3D-A543-099670C6C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64379-B45C-4949-BB67-3B53047A4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356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29FB6-9FE1-4215-A2AF-E5BFE06F6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A4744-C1B9-42B6-9E88-A882287E3F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929D50-10B4-43EE-B503-1505B6ABC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DD381-4547-4A24-B3BB-C796014731CE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345D2-209C-4D91-B8CF-ED97DDDFA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49DD95-9B23-4FB9-AE5F-1043F7192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64379-B45C-4949-BB67-3B53047A4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89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9FCB2-104F-4435-A072-A01553328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3E1CCF-2732-4403-90CC-B18558100E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D27E48-98C2-4211-A7C7-1ED639E0F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DD381-4547-4A24-B3BB-C796014731CE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6B7E12-8980-4A16-87EB-4DC4084B7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E62FDF-D229-4F5B-963F-C55DD8BA5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64379-B45C-4949-BB67-3B53047A4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672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DF57F-FD9A-41A6-A2E4-47282D8F9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E3416-8650-43C2-8787-DB131DCB23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1599C9-45B2-490E-BE51-2627EBB176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D141D-7692-4196-821C-998CD40A5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DD381-4547-4A24-B3BB-C796014731CE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879A66-CB9F-4FFA-AE7A-C6DC4AA04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539AA5-5623-4C4F-973A-4BDA76ED4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64379-B45C-4949-BB67-3B53047A4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437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5719E-49CB-4392-AEC8-2817139BD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FE9FF7-4BE5-4DA7-8D75-01616149BC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1C0BB7-1A0C-487C-B1DD-48FBBBC2D3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A74D69-7B98-44A1-B74B-87887E4D76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C16C95-C417-4D47-B62F-D7D7465576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501B63-B91E-4F19-988E-AF1CC1E7E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DD381-4547-4A24-B3BB-C796014731CE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8629FD-85DE-450D-AFF8-58CF95786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F47121-56AA-460A-B7B7-86944D95D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64379-B45C-4949-BB67-3B53047A4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454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3489C-0BE6-4EB3-B396-66F79ED44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7006E6-82A1-4009-8113-1BD736120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DD381-4547-4A24-B3BB-C796014731CE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A4519E-EF7C-4422-87C5-3708FF218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27198C-7260-4954-A0A7-1ED111E7D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64379-B45C-4949-BB67-3B53047A4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21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36442A-3A0B-45E6-B558-3C379ED7B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DD381-4547-4A24-B3BB-C796014731CE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65DFD9-71AD-481A-9C55-D594AD586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13CF21-301E-42B7-B9D7-3F53C7B8D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64379-B45C-4949-BB67-3B53047A4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977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C1F5-2DBC-43CB-9F53-C86D6E02F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93B74-8F4C-461F-8B4F-024EC71CE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ECEFA6-28F7-43D5-966B-3EE0DC6091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A6991E-851F-4755-A2DA-FD5DA115C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DD381-4547-4A24-B3BB-C796014731CE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9B7621-F93A-4437-992A-C94D04BCB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6873E4-AB25-4719-959A-CE2BB8961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64379-B45C-4949-BB67-3B53047A4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460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CC306-1939-4C92-9546-CE40655C9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2A9B6B-B8D3-4173-8A1D-44958021FA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48B979-9160-4B6C-A8AD-C851415AF3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4FE5E2-999C-45BC-8C53-0B0EF2E44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DD381-4547-4A24-B3BB-C796014731CE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331481-54DC-4ECD-B9CF-5525DFE7C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0F4C2E-692A-4D5A-8194-18CB55D8F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64379-B45C-4949-BB67-3B53047A4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0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5F7E95-162B-4359-B888-740047CAD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8E57C1-81C3-457B-B581-9C37558849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D78997-0B6B-4EE7-82A0-3B88E60CB4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DD381-4547-4A24-B3BB-C796014731CE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09DB4C-2970-4C07-B2B8-94E6F69F76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517C67-5C5C-476B-AACE-9CDA1A0EEE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64379-B45C-4949-BB67-3B53047A4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570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lca.org/faculty/tuition-remission-exchange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uitionexchange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AA7A0-004A-4040-898F-66C4D0E023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Tuition Remission Opportunities 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3ED43F-6E85-4C09-ADCE-CC2774CB26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Wabash College; Tuition Exchange (TE); </a:t>
            </a:r>
          </a:p>
          <a:p>
            <a:r>
              <a:rPr lang="en-US"/>
              <a:t>Great Lakes Colleges Association (GLCA);</a:t>
            </a:r>
          </a:p>
          <a:p>
            <a:r>
              <a:rPr lang="en-US"/>
              <a:t>Tuition Reimbursement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09B9731-FEF0-4D1B-B963-2EF7C2CAEC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938" y="376617"/>
            <a:ext cx="4572000" cy="90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714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1B5CD-8E48-42FA-9604-8A7FC0C6F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Eligibility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3539A-6ED5-4E22-B322-54755FEDD0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9403"/>
            <a:ext cx="10515600" cy="5153472"/>
          </a:xfrm>
        </p:spPr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Wabash College Tuition Remission: </a:t>
            </a:r>
          </a:p>
          <a:p>
            <a:r>
              <a:rPr lang="en-US" dirty="0"/>
              <a:t>Employee must have completed one year of service to Wabash College</a:t>
            </a:r>
          </a:p>
          <a:p>
            <a:r>
              <a:rPr lang="en-US" dirty="0"/>
              <a:t>Student must pass admissions requirement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All other programs: </a:t>
            </a:r>
          </a:p>
          <a:p>
            <a:r>
              <a:rPr lang="en-US" dirty="0"/>
              <a:t>Employee must have completed five years of service to Wabash College</a:t>
            </a:r>
          </a:p>
          <a:p>
            <a:r>
              <a:rPr lang="en-US" dirty="0"/>
              <a:t>Student must pass admissions requirement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43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A94FC-1042-41D8-916D-D5971BCB2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Wabash College – Tuition Remission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703DC-09C9-4DB4-8053-4341FA8A4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 Wabash Internal application</a:t>
            </a:r>
          </a:p>
          <a:p>
            <a:r>
              <a:rPr lang="en-US" dirty="0"/>
              <a:t>Notify Financial Aid </a:t>
            </a:r>
          </a:p>
          <a:p>
            <a:r>
              <a:rPr lang="en-US" dirty="0"/>
              <a:t>Financial Aid will confirm eligibility with me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0F84859-2FA2-4E07-83BE-757DFD9AFF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6992" y="3904702"/>
            <a:ext cx="4571999" cy="132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84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2CD32-78EF-4386-A1A9-2C865AD2D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Great Lakes College Association (GLCA) Tuition Exchange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08336-E38F-45F0-89D8-D9EBBAC36C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Complete Wabash internal application</a:t>
            </a:r>
          </a:p>
          <a:p>
            <a:r>
              <a:rPr lang="en-US" dirty="0"/>
              <a:t>List of schools can be found at </a:t>
            </a:r>
            <a:r>
              <a:rPr lang="en-US" dirty="0">
                <a:hlinkClick r:id="rId2"/>
              </a:rPr>
              <a:t>https://www.glca.org/faculty/tuition-remission-exchange/</a:t>
            </a:r>
            <a:endParaRPr lang="en-US" dirty="0"/>
          </a:p>
          <a:p>
            <a:r>
              <a:rPr lang="en-US" dirty="0"/>
              <a:t>Complete a GLCA TRE application for each school send to me</a:t>
            </a:r>
          </a:p>
          <a:p>
            <a:r>
              <a:rPr lang="en-US" dirty="0"/>
              <a:t>Guaranteed benefit</a:t>
            </a:r>
          </a:p>
          <a:p>
            <a:r>
              <a:rPr lang="en-US" dirty="0"/>
              <a:t>Coverage is full except for a participation fee</a:t>
            </a:r>
          </a:p>
          <a:p>
            <a:r>
              <a:rPr lang="en-US" dirty="0"/>
              <a:t>Participation fee for 2021-22 is $7,566</a:t>
            </a:r>
          </a:p>
          <a:p>
            <a:r>
              <a:rPr lang="en-US" dirty="0"/>
              <a:t>No set deadline</a:t>
            </a:r>
          </a:p>
          <a:p>
            <a:r>
              <a:rPr lang="en-US" dirty="0"/>
              <a:t>The sooner the better 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D406EE-FD21-4BCE-A3C6-8AF09C5FFD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8130" y="5077943"/>
            <a:ext cx="2600325" cy="172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905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F309D-1E58-4812-ABB4-DB6E872BA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Tuition Exchange (TE)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935FF-7515-49AB-A25D-CF1F513D82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en-US" dirty="0"/>
              <a:t>Complete Wabash Internal Application</a:t>
            </a:r>
          </a:p>
          <a:p>
            <a:r>
              <a:rPr lang="en-US" dirty="0"/>
              <a:t>Find information about each TE school visiting their website at : </a:t>
            </a:r>
            <a:r>
              <a:rPr lang="en-US" dirty="0">
                <a:hlinkClick r:id="rId2"/>
              </a:rPr>
              <a:t>www.tuitionexchange.org</a:t>
            </a:r>
            <a:endParaRPr lang="en-US" dirty="0"/>
          </a:p>
          <a:p>
            <a:r>
              <a:rPr lang="en-US" dirty="0"/>
              <a:t>Be sure to check details of each schools offering </a:t>
            </a:r>
          </a:p>
          <a:p>
            <a:r>
              <a:rPr lang="en-US" dirty="0"/>
              <a:t>Once decided on school(s) go to the Families tab then choose EZ App – A how to guide for families.  </a:t>
            </a:r>
          </a:p>
          <a:p>
            <a:r>
              <a:rPr lang="en-US" dirty="0"/>
              <a:t>Complete application for </a:t>
            </a:r>
            <a:r>
              <a:rPr lang="en-US" u="sng" dirty="0"/>
              <a:t>up to ten </a:t>
            </a:r>
            <a:r>
              <a:rPr lang="en-US" dirty="0"/>
              <a:t> schools per application</a:t>
            </a:r>
          </a:p>
          <a:p>
            <a:r>
              <a:rPr lang="en-US" dirty="0"/>
              <a:t>You and I will be notified through email as to the decision of each school.  There are three outcomes to each application:  Approved, Rejected, or Waitlisted. 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4C3E6B-FC51-4AA3-8C03-C9F5882847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1563" y="616777"/>
            <a:ext cx="2343150" cy="14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850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3DE68-E57C-48C8-A431-4CE0FC3AD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Tuition Cash Reimbursement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D266D-74F1-47EB-90D0-6E594A2A9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 Wabash Internal application</a:t>
            </a:r>
          </a:p>
          <a:p>
            <a:r>
              <a:rPr lang="en-US" dirty="0"/>
              <a:t>Send invoice each semester to me</a:t>
            </a:r>
          </a:p>
          <a:p>
            <a:r>
              <a:rPr lang="en-US" dirty="0"/>
              <a:t>A check will be sent (up to $1250 per semester) on students behalf directly to school</a:t>
            </a:r>
          </a:p>
          <a:p>
            <a:r>
              <a:rPr lang="en-US" dirty="0"/>
              <a:t>If Wabash check creates a credit on students account, the school will issue a refund to the student.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9BF653A-5503-44B6-87DD-54329DF467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2140" y="154546"/>
            <a:ext cx="2499836" cy="2453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782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54459-D338-4BE5-BC38-D769CB6EA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/>
              <a:t>              Questions ??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044035E-89DE-4FEB-8E92-3AF16C3B36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391" y="1874592"/>
            <a:ext cx="2601517" cy="255319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F33F8B6-85ED-4DA0-A4C7-FC79BB79E8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8466" y="2728907"/>
            <a:ext cx="2343150" cy="14001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1723758-DC0F-4341-95FB-5012967B40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48051" y="2566981"/>
            <a:ext cx="2600325" cy="17240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32F9562-410F-4CCD-ADF7-980B905F50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37994" y="3151188"/>
            <a:ext cx="2971934" cy="965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328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1020</TotalTime>
  <Words>303</Words>
  <Application>Microsoft Office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Tuition Remission Opportunities </vt:lpstr>
      <vt:lpstr>Eligibility</vt:lpstr>
      <vt:lpstr>Wabash College – Tuition Remission Program</vt:lpstr>
      <vt:lpstr>Great Lakes College Association (GLCA) Tuition Exchange Program</vt:lpstr>
      <vt:lpstr>Tuition Exchange (TE)</vt:lpstr>
      <vt:lpstr>Tuition Cash Reimbursement</vt:lpstr>
      <vt:lpstr>              Questions ??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Tuition Remission Opportunities </dc:title>
  <dc:creator>Catherine Metz</dc:creator>
  <cp:lastModifiedBy>Catherine Metz</cp:lastModifiedBy>
  <cp:revision>26</cp:revision>
  <cp:lastPrinted>2021-10-01T12:44:51Z</cp:lastPrinted>
  <dcterms:created xsi:type="dcterms:W3CDTF">2021-09-13T12:43:58Z</dcterms:created>
  <dcterms:modified xsi:type="dcterms:W3CDTF">2021-10-01T14:27:24Z</dcterms:modified>
</cp:coreProperties>
</file>